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69" r:id="rId18"/>
    <p:sldId id="270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765" autoAdjust="0"/>
    <p:restoredTop sz="94660"/>
  </p:normalViewPr>
  <p:slideViewPr>
    <p:cSldViewPr>
      <p:cViewPr varScale="1">
        <p:scale>
          <a:sx n="103" d="100"/>
          <a:sy n="103" d="100"/>
        </p:scale>
        <p:origin x="-35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15E4-E5FB-421D-A55B-AC9775D6E7D4}" type="datetimeFigureOut">
              <a:rPr lang="ko-KR" altLang="en-US" smtClean="0"/>
              <a:pPr/>
              <a:t>2014-03-21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B198-4EAC-4A21-BE17-3EE3DE42B5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developer.android.com/reference/android/provider/ContactsContract.Data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0"/>
            <a:ext cx="8143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9</a:t>
            </a:r>
            <a:r>
              <a:rPr lang="ko-KR" altLang="en-US" sz="2000" b="1" dirty="0" smtClean="0"/>
              <a:t>장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콘텐트 </a:t>
            </a:r>
            <a:r>
              <a:rPr lang="ko-KR" altLang="en-US" sz="2000" b="1" dirty="0" err="1" smtClean="0"/>
              <a:t>프로바이더와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텔레포니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428604"/>
            <a:ext cx="8715436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9-1.</a:t>
            </a:r>
            <a:r>
              <a:rPr lang="ko-KR" altLang="en-US" b="1" dirty="0" smtClean="0"/>
              <a:t>콘텐트 </a:t>
            </a:r>
            <a:r>
              <a:rPr lang="ko-KR" altLang="en-US" b="1" dirty="0" err="1" smtClean="0"/>
              <a:t>프로바이더</a:t>
            </a:r>
            <a:endParaRPr lang="en-US" altLang="ko-KR" b="1" dirty="0" smtClean="0"/>
          </a:p>
          <a:p>
            <a:r>
              <a:rPr lang="en-US" altLang="ko-KR" dirty="0"/>
              <a:t> -</a:t>
            </a:r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컴포넌트를 제공한다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액티비티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-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프로바이더는</a:t>
            </a:r>
            <a:r>
              <a:rPr lang="ko-KR" altLang="en-US" dirty="0" smtClean="0"/>
              <a:t> 특정 애플리케이션에 상관없이 사용하는 공통의 데이터</a:t>
            </a:r>
            <a:endParaRPr lang="en-US" altLang="ko-KR" dirty="0" smtClean="0"/>
          </a:p>
          <a:p>
            <a:r>
              <a:rPr lang="en-US" altLang="ko-KR" dirty="0" smtClean="0"/>
              <a:t>  (</a:t>
            </a:r>
            <a:r>
              <a:rPr lang="ko-KR" altLang="en-US" dirty="0" smtClean="0"/>
              <a:t>연락처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사진 음악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북마크</a:t>
            </a:r>
            <a:r>
              <a:rPr lang="ko-KR" altLang="en-US" dirty="0" smtClean="0"/>
              <a:t> 목록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통화 목록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플랫폼에서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 할 수 있게 만든 것이다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일종의 데이터 베이스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3537075" cy="5795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71472" y="6286520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/data/data/</a:t>
            </a:r>
            <a:r>
              <a:rPr lang="en-US" b="1" dirty="0" err="1"/>
              <a:t>com.android.providers.contacts</a:t>
            </a:r>
            <a:r>
              <a:rPr lang="en-US" b="1" dirty="0"/>
              <a:t>/databases/contacts2.db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571612"/>
            <a:ext cx="4038600" cy="400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0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주소록   정보 가지고 오기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57166"/>
            <a:ext cx="9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http://developer.android.com/reference/android/provider/ContactsContract.Data.html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" y="1162050"/>
            <a:ext cx="9124950" cy="453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285728"/>
            <a:ext cx="11630025" cy="2714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71810"/>
            <a:ext cx="9563100" cy="508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6581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696450" cy="542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142852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주소록에서 사진 정보 가지고 오기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10267950" cy="508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857232"/>
            <a:ext cx="8286750" cy="4133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0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주소록에 정보 추가하기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8382000" cy="367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10191750" cy="542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81000"/>
            <a:ext cx="4171950" cy="647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4357694"/>
            <a:ext cx="9358378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프로바이더는</a:t>
            </a:r>
            <a:r>
              <a:rPr lang="ko-KR" altLang="en-US" dirty="0" smtClean="0"/>
              <a:t> 다양한 데이터를 제공한다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</a:t>
            </a:r>
            <a:r>
              <a:rPr lang="ko-KR" altLang="en-US" dirty="0" smtClean="0"/>
              <a:t>각 데이터 저장소를 식별하기 위해서 고유주소를 가지는데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형식으로 나타낸다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-URI</a:t>
            </a:r>
            <a:r>
              <a:rPr lang="ko-KR" altLang="en-US" dirty="0" smtClean="0"/>
              <a:t>는 모두 </a:t>
            </a:r>
            <a:r>
              <a:rPr lang="en-US" altLang="ko-KR" dirty="0" smtClean="0"/>
              <a:t>“content://”</a:t>
            </a:r>
            <a:r>
              <a:rPr lang="ko-KR" altLang="en-US" dirty="0" smtClean="0"/>
              <a:t>로 시작한다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예를 들어 통화기록 목록의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android.provider.CallLog.Calls.CONTENT_URI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선언되어 있고 </a:t>
            </a:r>
            <a:r>
              <a:rPr lang="en-US" altLang="ko-KR" dirty="0"/>
              <a:t> </a:t>
            </a:r>
            <a:r>
              <a:rPr lang="ko-KR" altLang="en-US" dirty="0" smtClean="0"/>
              <a:t>문자열로 나타내면 </a:t>
            </a:r>
            <a:r>
              <a:rPr lang="en-US" altLang="ko-KR" dirty="0" smtClean="0"/>
              <a:t>“content://call_log/calls”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21429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9.1.1 </a:t>
            </a:r>
            <a:r>
              <a:rPr lang="ko-KR" altLang="en-US" b="1" dirty="0" smtClean="0"/>
              <a:t>콘텐트 </a:t>
            </a:r>
            <a:r>
              <a:rPr lang="ko-KR" altLang="en-US" b="1" dirty="0" err="1" smtClean="0"/>
              <a:t>프로바이더</a:t>
            </a:r>
            <a:r>
              <a:rPr lang="en-US" altLang="ko-KR" b="1" dirty="0" smtClean="0"/>
              <a:t>(Content  Provider)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857232"/>
            <a:ext cx="3143272" cy="19288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596" y="928670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application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14348" y="1714488"/>
            <a:ext cx="1143008" cy="1000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데이</a:t>
            </a:r>
            <a:r>
              <a:rPr lang="ko-KR" altLang="en-US" sz="1400" b="1" dirty="0">
                <a:solidFill>
                  <a:schemeClr val="tx1"/>
                </a:solidFill>
              </a:rPr>
              <a:t>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071934" y="1714488"/>
            <a:ext cx="1143008" cy="10001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content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provider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3538" y="857232"/>
            <a:ext cx="3143272" cy="19288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43538" y="857232"/>
            <a:ext cx="35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other</a:t>
            </a:r>
          </a:p>
          <a:p>
            <a:pPr algn="ctr"/>
            <a:r>
              <a:rPr lang="en-US" altLang="ko-KR" b="1" dirty="0" smtClean="0"/>
              <a:t>application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7158" y="3071810"/>
            <a:ext cx="8358246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29520" y="1643050"/>
            <a:ext cx="1143008" cy="1000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데이</a:t>
            </a:r>
            <a:r>
              <a:rPr lang="ko-KR" altLang="en-US" sz="1400" b="1">
                <a:solidFill>
                  <a:schemeClr val="tx1"/>
                </a:solidFill>
              </a:rPr>
              <a:t>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71934" y="3071810"/>
            <a:ext cx="1143008" cy="1000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content</a:t>
            </a: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정보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DB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4282" y="335756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android OS</a:t>
            </a:r>
            <a:endParaRPr lang="ko-KR" altLang="en-US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15008" y="1643050"/>
            <a:ext cx="1143008" cy="1000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content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resolver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285984" y="1643050"/>
            <a:ext cx="1143008" cy="1000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content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resolver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왼쪽/오른쪽 화살표 24"/>
          <p:cNvSpPr/>
          <p:nvPr/>
        </p:nvSpPr>
        <p:spPr>
          <a:xfrm>
            <a:off x="3428992" y="2000240"/>
            <a:ext cx="642942" cy="21431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/오른쪽 화살표 25"/>
          <p:cNvSpPr/>
          <p:nvPr/>
        </p:nvSpPr>
        <p:spPr>
          <a:xfrm>
            <a:off x="5214942" y="2000240"/>
            <a:ext cx="642942" cy="214314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위쪽/아래쪽 화살표 26"/>
          <p:cNvSpPr/>
          <p:nvPr/>
        </p:nvSpPr>
        <p:spPr>
          <a:xfrm>
            <a:off x="4572000" y="2714620"/>
            <a:ext cx="214314" cy="357190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0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통화기록 가지고 오기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142984"/>
            <a:ext cx="6115050" cy="108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85852" y="785794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권한 설정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71480"/>
            <a:ext cx="7477125" cy="4200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285728"/>
            <a:ext cx="3801656" cy="5867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0"/>
            <a:ext cx="6715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9.2 </a:t>
            </a:r>
            <a:r>
              <a:rPr lang="ko-KR" altLang="en-US" sz="2000" b="1" dirty="0" err="1" smtClean="0"/>
              <a:t>텔레포니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714356"/>
            <a:ext cx="8715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전화기 내부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통신사업자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전화번호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조회할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애플리케이션 내부에서 전화기능과 </a:t>
            </a:r>
            <a:r>
              <a:rPr lang="en-US" altLang="ko-KR" dirty="0" smtClean="0"/>
              <a:t>SMS </a:t>
            </a:r>
            <a:r>
              <a:rPr lang="ko-KR" altLang="en-US" dirty="0" smtClean="0"/>
              <a:t>송수신 기능을 사용할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235743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9.2.1 </a:t>
            </a:r>
            <a:r>
              <a:rPr lang="ko-KR" altLang="en-US" b="1" dirty="0" err="1" smtClean="0"/>
              <a:t>텔레포니</a:t>
            </a:r>
            <a:r>
              <a:rPr lang="en-US" altLang="ko-KR" b="1" dirty="0" smtClean="0"/>
              <a:t>(Telephony) </a:t>
            </a:r>
            <a:r>
              <a:rPr lang="ko-KR" altLang="en-US" b="1" dirty="0" smtClean="0"/>
              <a:t>정보 접근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5720" y="3071810"/>
            <a:ext cx="86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전화기 내부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통신사업자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전화번호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안드로이드 플랫폼에서 </a:t>
            </a:r>
            <a:endParaRPr lang="en-US" altLang="ko-KR" dirty="0"/>
          </a:p>
          <a:p>
            <a:r>
              <a:rPr lang="en-US" altLang="ko-KR" dirty="0" err="1" smtClean="0"/>
              <a:t>android.telephony</a:t>
            </a:r>
            <a:r>
              <a:rPr lang="en-US" altLang="ko-KR" dirty="0" smtClean="0"/>
              <a:t>.* </a:t>
            </a:r>
            <a:r>
              <a:rPr lang="ko-KR" altLang="en-US" dirty="0" smtClean="0"/>
              <a:t>패키지로 정의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42910" y="3781425"/>
            <a:ext cx="7096125" cy="3076575"/>
            <a:chOff x="642910" y="3781425"/>
            <a:chExt cx="7096125" cy="3076575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2910" y="3781425"/>
              <a:ext cx="7096125" cy="3076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1071538" y="4500570"/>
              <a:ext cx="5357850" cy="428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0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텔레포니</a:t>
            </a:r>
            <a:r>
              <a:rPr lang="ko-KR" altLang="en-US" b="1" dirty="0" smtClean="0"/>
              <a:t> 패키지를 이용해서  전화 내부 정보 가지고 오기</a:t>
            </a:r>
            <a:endParaRPr lang="ko-KR" alt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8772525" cy="421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5500702"/>
            <a:ext cx="4114800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0"/>
            <a:ext cx="85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9.2.2 </a:t>
            </a:r>
            <a:r>
              <a:rPr lang="ko-KR" altLang="en-US" b="1" dirty="0" err="1" smtClean="0"/>
              <a:t>텔레포니</a:t>
            </a:r>
            <a:r>
              <a:rPr lang="ko-KR" altLang="en-US" b="1" dirty="0" smtClean="0"/>
              <a:t> 정보 변경 알림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14356"/>
            <a:ext cx="10072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전화 </a:t>
            </a:r>
            <a:r>
              <a:rPr lang="ko-KR" altLang="en-US" dirty="0" err="1" smtClean="0"/>
              <a:t>통화시</a:t>
            </a:r>
            <a:r>
              <a:rPr lang="ko-KR" altLang="en-US" dirty="0" smtClean="0"/>
              <a:t> 전화가 수신 되었을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 수신 강도가 변경 되었을 때</a:t>
            </a:r>
            <a:r>
              <a:rPr lang="en-US" altLang="ko-KR" dirty="0"/>
              <a:t> </a:t>
            </a:r>
            <a:r>
              <a:rPr lang="ko-KR" altLang="en-US" dirty="0" smtClean="0"/>
              <a:t>등 전화 통화 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상태 변경을 발생 했을 때의 알림을 처리할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일반적으로 전화 내부정보를 조회하는 것보다 상태가 변경되었을 때 알림을 받는 것이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더 유용하다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알림을 처리하는 방법은 </a:t>
            </a:r>
            <a:r>
              <a:rPr lang="en-US" altLang="ko-KR" dirty="0" err="1" smtClean="0"/>
              <a:t>PhoneStateListener</a:t>
            </a:r>
            <a:r>
              <a:rPr lang="ko-KR" altLang="en-US" dirty="0" smtClean="0"/>
              <a:t>의 인터페이스를 구현해서 처리한다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85720" y="2928934"/>
          <a:ext cx="8501122" cy="3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164"/>
                <a:gridCol w="2928958"/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메소드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역할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onCallForwardingIndicatorChanged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cfi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Call Forwarding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상태 변화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onCallSateChanged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state,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String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incomingNumber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통화 상태 변경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onCellLocationChanged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CellLocation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location)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휴대전화 셀 위치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onDataActivity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direction)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데이터 활성화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onDataConnectionStateChanged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state)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데이터 연경 상태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onMessageWaitingIndicatorChanged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wmi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메시지 대기 상태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onServiceStateChanged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ServiceState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serviceState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휴대전화 서비스 상태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7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void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onSignalStrengthChanged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SignalStrength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signalStrength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휴대전화 신호 강도 변경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0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정보변경 알림을 받기 위한 권한 설정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709612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785786" y="1290625"/>
            <a:ext cx="535785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7158" y="4286256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정보변경 알림을 받기 위한 </a:t>
            </a:r>
            <a:r>
              <a:rPr lang="ko-KR" altLang="en-US" b="1" dirty="0" err="1" smtClean="0"/>
              <a:t>리스너</a:t>
            </a:r>
            <a:r>
              <a:rPr lang="ko-KR" altLang="en-US" b="1" dirty="0" smtClean="0"/>
              <a:t> 등록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67775" cy="327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286124"/>
            <a:ext cx="6848475" cy="508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0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DDMS</a:t>
            </a:r>
            <a:r>
              <a:rPr lang="ko-KR" altLang="en-US" b="1" dirty="0" smtClean="0"/>
              <a:t>에서 에뮬레이터에 전화 걸기</a:t>
            </a:r>
            <a:endParaRPr lang="ko-KR" altLang="en-US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8458200" cy="294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929058" y="3286124"/>
            <a:ext cx="57150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3143247"/>
            <a:ext cx="2307889" cy="37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0"/>
            <a:ext cx="871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9.3 SMS </a:t>
            </a:r>
            <a:r>
              <a:rPr lang="ko-KR" altLang="en-US" b="1" dirty="0" smtClean="0"/>
              <a:t>수신 및 발신하기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428604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SMS </a:t>
            </a:r>
            <a:r>
              <a:rPr lang="ko-KR" altLang="en-US" b="1" dirty="0" smtClean="0"/>
              <a:t>송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수신 권한 설정하기</a:t>
            </a:r>
            <a:endParaRPr lang="ko-KR" alt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54959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1857364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레이아웃 설정하기</a:t>
            </a:r>
            <a:endParaRPr lang="ko-KR" altLang="en-US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214554"/>
            <a:ext cx="5734050" cy="399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0" y="158093"/>
          <a:ext cx="9144064" cy="6809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157"/>
                <a:gridCol w="1918410"/>
                <a:gridCol w="5396497"/>
              </a:tblGrid>
              <a:tr h="349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411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CallLog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통화기록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android.provider.CallLog.Calls.CONTENT_URI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Browser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웹브라우저히스토리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북마크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android.provider.Browser.BOOKMARKS_URI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android.provider.Browser.SEARCHES_URI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Contacts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주소록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android.provider.ContactsConttract.Contacts.CONTENT_URI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UserDictionary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사용자 정의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단어 사전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android.provider.UserDictionary.CONTENT_URI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Video.Media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동영상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android.provider.MediaStore.Video.Media.INTERNAL_CONTENT_URI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android.provider.MediaStore.Video.Media.EXTERNAL_CONTENT_URI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Images.Media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이미지 파일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android.provider.MediaStore.Images.Media.INTERNAL_CONTENT_URI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android.provider.MediaStore.Video.Media.EXTERNAL_CONTENT_URI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Images.ThumsNails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android.provider.MediaStore.Images.Media.INTERNAL_CONTENT_URI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android.provider.MediaStore.Images.Media.EXTERNAL_CONTENT_URI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Audio.Media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오디오 파일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android.provider.MediaStore.Audio.Media.INTERNAL_CONTENT_URI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android.provider.MediaStore.Audio.Media.EXTERNAL_CONTENT_URI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Audio.Albums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오디오의 파일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android.provider.MediaStore.Audio.Albums.EXTERNAL_CONTENT_URI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Albums.EXTERNAL_CONTENT_URI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6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Audio.Artists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오디오의 가수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android.provider.MediaStore.Audio.Artists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INTERNAL_CONTENT_URI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Artists.EXTERNAL_CONTENT_URI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26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Audio.Artists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오디오의 장르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android.provider.MediaStore.Audio.Genres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INTERNAL_CONTENT_URI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Genres.EXTERNAL_CONTENT_URI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26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Audio.Playlists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오디오의  재생 목록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android.provider.MediaStore.Audio.Playlists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INTERNAL_CONTENT_URI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android.provider.MediaStore.Audio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Playlists.EXTERNAL_CONTENT_URI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85728"/>
            <a:ext cx="7124700" cy="545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500042"/>
            <a:ext cx="6829425" cy="533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6534150" cy="4591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500042"/>
            <a:ext cx="835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에뮬레이터에 </a:t>
            </a:r>
            <a:r>
              <a:rPr lang="en-US" altLang="ko-KR" dirty="0" smtClean="0"/>
              <a:t>SMS</a:t>
            </a:r>
            <a:r>
              <a:rPr lang="ko-KR" altLang="en-US" dirty="0" smtClean="0"/>
              <a:t>를 송신하기 위해서 에뮬레이터를 하나 더 실행한다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0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발송 테스트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85794"/>
            <a:ext cx="3315083" cy="5310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14282" y="21429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수신 번호에 다른 에뮬레이터의 고유번호를 입력한다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857752" y="642918"/>
            <a:ext cx="3597006" cy="5576903"/>
            <a:chOff x="4857752" y="642918"/>
            <a:chExt cx="3597006" cy="5576903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72066" y="714356"/>
              <a:ext cx="3382692" cy="55054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4857752" y="642918"/>
              <a:ext cx="1214446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000628" y="928670"/>
              <a:ext cx="2786082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SMS </a:t>
            </a:r>
            <a:r>
              <a:rPr lang="ko-KR" altLang="en-US" b="1" dirty="0" smtClean="0"/>
              <a:t>수신하기</a:t>
            </a:r>
            <a:endParaRPr lang="ko-KR" altLang="en-US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7353300" cy="278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500438"/>
            <a:ext cx="6753225" cy="3924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285852" y="2285992"/>
            <a:ext cx="6643734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56"/>
            <a:ext cx="5000625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21429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DDMS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SMS</a:t>
            </a:r>
            <a:r>
              <a:rPr lang="ko-KR" altLang="en-US" b="1" dirty="0" smtClean="0"/>
              <a:t>를 전송한다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785794"/>
            <a:ext cx="3413230" cy="547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9.4</a:t>
            </a:r>
            <a:r>
              <a:rPr lang="ko-KR" altLang="en-US" b="1" dirty="0" err="1" smtClean="0"/>
              <a:t>앱에서</a:t>
            </a:r>
            <a:r>
              <a:rPr lang="ko-KR" altLang="en-US" b="1" dirty="0" smtClean="0"/>
              <a:t> 전화 걸기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785786" y="785794"/>
            <a:ext cx="7500990" cy="4819650"/>
            <a:chOff x="785786" y="785794"/>
            <a:chExt cx="7500990" cy="4819650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5786" y="785794"/>
              <a:ext cx="7381875" cy="4819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4" name="직사각형 3"/>
            <p:cNvSpPr/>
            <p:nvPr/>
          </p:nvSpPr>
          <p:spPr>
            <a:xfrm>
              <a:off x="1714480" y="3500438"/>
              <a:ext cx="6572296" cy="5000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56"/>
            <a:ext cx="2989156" cy="48101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714356"/>
            <a:ext cx="3012196" cy="4829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357298"/>
            <a:ext cx="6735137" cy="505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14546" y="142852"/>
            <a:ext cx="52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참고 예제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14546" y="714356"/>
            <a:ext cx="5286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%</a:t>
            </a:r>
            <a:r>
              <a:rPr lang="en-US" altLang="ko-KR" sz="1600" b="1" dirty="0" err="1" smtClean="0"/>
              <a:t>SDK%samples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폴더에 위치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255270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428604"/>
            <a:ext cx="4981575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0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9.1.2.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리졸버</a:t>
            </a:r>
            <a:r>
              <a:rPr lang="en-US" altLang="ko-KR" dirty="0" smtClean="0"/>
              <a:t>(Content Resolver)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720" y="357166"/>
            <a:ext cx="8643998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모든 애플리케이션에서 다른 애플리케이션의 데이터를 접근하기 위해서는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리졸버를</a:t>
            </a:r>
            <a:r>
              <a:rPr lang="ko-KR" altLang="en-US" dirty="0" smtClean="0"/>
              <a:t> 이용해서 접근한다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애플리케이션에서 콘텐트 </a:t>
            </a:r>
            <a:r>
              <a:rPr lang="ko-KR" altLang="en-US" dirty="0" err="1" smtClean="0"/>
              <a:t>리졸버를</a:t>
            </a:r>
            <a:r>
              <a:rPr lang="ko-KR" altLang="en-US" dirty="0" smtClean="0"/>
              <a:t> 이용해서 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리졸버는</a:t>
            </a:r>
            <a:r>
              <a:rPr lang="ko-KR" altLang="en-US" dirty="0" smtClean="0"/>
              <a:t> 실행중인 애플리케이션의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getContentResolver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이용해서 얻을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3000372"/>
            <a:ext cx="7429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사용방법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URI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저장소의 데이터 타입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제공받을 데이터 타입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저장소에서 조회할 조건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4791878" cy="49196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500042"/>
            <a:ext cx="2238375" cy="4819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0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핵심 </a:t>
            </a:r>
            <a:r>
              <a:rPr lang="en-US" altLang="ko-KR" sz="2000" b="1" dirty="0" smtClean="0"/>
              <a:t>API</a:t>
            </a:r>
            <a:endParaRPr lang="ko-KR" altLang="en-US" sz="2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0" y="571480"/>
          <a:ext cx="9429784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982"/>
                <a:gridCol w="850980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역할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메소드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public final Cursor query(Uri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uri,String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[] projection, String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selection,String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[]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selectArgs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  String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sortOrder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public final Uri insert(Uri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ContentValues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values)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public final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update(Uri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ContentValues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values, String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where, String[]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selectArgs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5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public final 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 delete(Uri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uri,,String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where, String[] </a:t>
                      </a:r>
                      <a:r>
                        <a:rPr lang="en-US" altLang="ko-KR" sz="1400" b="1" baseline="0" dirty="0" err="1" smtClean="0">
                          <a:solidFill>
                            <a:schemeClr val="tx1"/>
                          </a:solidFill>
                        </a:rPr>
                        <a:t>selectArgs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0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9.4</a:t>
            </a:r>
            <a:r>
              <a:rPr lang="ko-KR" altLang="en-US" b="1" dirty="0" smtClean="0"/>
              <a:t>주소록 가져오기 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571480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에뮬레이터를 실행해서 주소록에 주소를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65055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41529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2050" y="214290"/>
            <a:ext cx="417195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928662" y="6072206"/>
            <a:ext cx="928694" cy="7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29190" y="285728"/>
            <a:ext cx="150019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357166"/>
            <a:ext cx="914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androidManifest.xml</a:t>
            </a:r>
            <a:r>
              <a:rPr lang="ko-KR" altLang="en-US" dirty="0" smtClean="0"/>
              <a:t>에 주소록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 권한을 설정한다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786058"/>
            <a:ext cx="5915025" cy="2114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142984"/>
            <a:ext cx="7048500" cy="809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428604"/>
            <a:ext cx="6848475" cy="471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668</Words>
  <Application>Microsoft Office PowerPoint</Application>
  <PresentationFormat>화면 슬라이드 쇼(4:3)</PresentationFormat>
  <Paragraphs>170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SENS</dc:creator>
  <cp:lastModifiedBy>TigoN</cp:lastModifiedBy>
  <cp:revision>123</cp:revision>
  <dcterms:created xsi:type="dcterms:W3CDTF">2013-09-26T10:41:21Z</dcterms:created>
  <dcterms:modified xsi:type="dcterms:W3CDTF">2014-03-21T09:41:58Z</dcterms:modified>
</cp:coreProperties>
</file>